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220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96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214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210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503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180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53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282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998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94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980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0904-EB8E-42BC-80A7-49C27869A08D}" type="datetimeFigureOut">
              <a:rPr lang="da-DK" smtClean="0"/>
              <a:t>12-04-2016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EE658-FED7-44BA-8694-5465185FBB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89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Oplæg Region Sjælland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561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Michelle Knudsen 33 år. </a:t>
            </a:r>
          </a:p>
          <a:p>
            <a:r>
              <a:rPr lang="da-DK" dirty="0" smtClean="0"/>
              <a:t>Har tidligere haft en spiseforstyrrelse- anoreksi. </a:t>
            </a:r>
          </a:p>
          <a:p>
            <a:r>
              <a:rPr lang="da-DK" dirty="0" smtClean="0"/>
              <a:t>Var ”syg” fra jeg var 13-18 år. </a:t>
            </a:r>
          </a:p>
          <a:p>
            <a:r>
              <a:rPr lang="da-DK" dirty="0" smtClean="0"/>
              <a:t>Anoreksien var et tegn på indre kaos og blev min måde at håndtere mine følelser, tanker - livet på.</a:t>
            </a:r>
          </a:p>
          <a:p>
            <a:r>
              <a:rPr lang="da-DK" dirty="0" smtClean="0"/>
              <a:t>Jeg har haft en tryg og god barndom. Er opvokset med begge mine forældre og min søster.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298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Kontakten til behandlingssystemet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 smtClean="0"/>
              <a:t>Mine nærmeste bemærker, at jeg ændrer adfærd </a:t>
            </a:r>
          </a:p>
          <a:p>
            <a:r>
              <a:rPr lang="da-DK" dirty="0" smtClean="0"/>
              <a:t>Kontrolvejninger hos egen læge. FOKUS PÅ VÆGT</a:t>
            </a:r>
          </a:p>
          <a:p>
            <a:r>
              <a:rPr lang="da-DK" dirty="0" smtClean="0"/>
              <a:t>Ambulante ”samtaler” på Børne og Ungdoms </a:t>
            </a:r>
            <a:r>
              <a:rPr lang="da-DK" dirty="0" err="1" smtClean="0"/>
              <a:t>Psyk</a:t>
            </a:r>
            <a:r>
              <a:rPr lang="da-DK" dirty="0" smtClean="0"/>
              <a:t>. Risskov Vi taler om vægt – </a:t>
            </a:r>
            <a:r>
              <a:rPr lang="da-DK" b="1" dirty="0" smtClean="0"/>
              <a:t>ikke,</a:t>
            </a:r>
            <a:r>
              <a:rPr lang="da-DK" dirty="0" smtClean="0"/>
              <a:t> hvordan jeg har det.</a:t>
            </a:r>
          </a:p>
          <a:p>
            <a:r>
              <a:rPr lang="da-DK" dirty="0" smtClean="0"/>
              <a:t>Der indføres sanktioner for at motivere mig til at tage på.</a:t>
            </a:r>
            <a:endParaRPr lang="da-DK" dirty="0" smtClean="0">
              <a:solidFill>
                <a:srgbClr val="FF0000"/>
              </a:solidFill>
            </a:endParaRPr>
          </a:p>
          <a:p>
            <a:r>
              <a:rPr lang="da-DK" dirty="0" smtClean="0"/>
              <a:t>Får at vide, da jeg har en BMI på&lt; 15, at jeg ikke må ride min hest mere. </a:t>
            </a:r>
          </a:p>
          <a:p>
            <a:r>
              <a:rPr lang="da-DK" dirty="0" smtClean="0"/>
              <a:t>Går i sort - Nægter at tale, spise, og drikke.</a:t>
            </a:r>
          </a:p>
          <a:p>
            <a:r>
              <a:rPr lang="da-DK" dirty="0" smtClean="0"/>
              <a:t>Bliver indlagt akut på Risskov Børne og </a:t>
            </a:r>
            <a:r>
              <a:rPr lang="da-DK" dirty="0" err="1" smtClean="0"/>
              <a:t>Ungdomspsyk</a:t>
            </a:r>
            <a:r>
              <a:rPr lang="da-DK" dirty="0" smtClean="0"/>
              <a:t>.  til observation.</a:t>
            </a:r>
          </a:p>
          <a:p>
            <a:r>
              <a:rPr lang="da-DK" dirty="0" smtClean="0"/>
              <a:t>Bliver efter et døgn videresendt til Skejby Hospital, hvor jeg bliver tvangsindlagt.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640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Behandlingssystemet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Tvangsindlæggelse- fast vagt 24 timer i døgnet på enestue,.</a:t>
            </a:r>
          </a:p>
          <a:p>
            <a:r>
              <a:rPr lang="da-DK" dirty="0" smtClean="0"/>
              <a:t>Tilbage til </a:t>
            </a:r>
            <a:r>
              <a:rPr lang="da-DK" dirty="0" err="1" smtClean="0"/>
              <a:t>ungdomspsyk</a:t>
            </a:r>
            <a:r>
              <a:rPr lang="da-DK" dirty="0" smtClean="0"/>
              <a:t>. hvor jeg 2-3 mdr. til jeg når målvægt.</a:t>
            </a:r>
          </a:p>
          <a:p>
            <a:r>
              <a:rPr lang="da-DK" dirty="0" smtClean="0"/>
              <a:t>Kommer hjem til hverdagen igen. Ikke arbejdet med det psykiske</a:t>
            </a:r>
          </a:p>
          <a:p>
            <a:r>
              <a:rPr lang="da-DK" dirty="0" smtClean="0"/>
              <a:t>MEN genindlagt 6 mdr. efter. </a:t>
            </a:r>
          </a:p>
          <a:p>
            <a:r>
              <a:rPr lang="da-DK" dirty="0" smtClean="0"/>
              <a:t>Følger samme behandlingsforløb (på </a:t>
            </a:r>
            <a:r>
              <a:rPr lang="da-DK" dirty="0" err="1" smtClean="0"/>
              <a:t>Ungdomspsyk</a:t>
            </a:r>
            <a:r>
              <a:rPr lang="da-DK" dirty="0" smtClean="0"/>
              <a:t>.) og bliver udskrevet nogle mdr. efter, da jeg vejer det jeg skal.</a:t>
            </a:r>
          </a:p>
          <a:p>
            <a:r>
              <a:rPr lang="da-DK" dirty="0" smtClean="0"/>
              <a:t>Min familie flytter fra Jylland til Sjælland.</a:t>
            </a:r>
          </a:p>
          <a:p>
            <a:r>
              <a:rPr lang="da-DK" dirty="0" smtClean="0"/>
              <a:t>Jeg får det fysisk og psykisk dårligt igen, og begynder at gå til ambulante samtaler på Børne og </a:t>
            </a:r>
            <a:r>
              <a:rPr lang="da-DK" dirty="0" err="1" smtClean="0"/>
              <a:t>Ungdomspsyk</a:t>
            </a:r>
            <a:r>
              <a:rPr lang="da-DK" dirty="0" smtClean="0"/>
              <a:t>. Fjorden Roskilde. </a:t>
            </a:r>
          </a:p>
          <a:p>
            <a:r>
              <a:rPr lang="da-DK" dirty="0" smtClean="0"/>
              <a:t>Jeg vejede under 40 kg, kunne ikke løbe mere, var meget depressiv og gymnasiet ville smide mig ud.</a:t>
            </a:r>
          </a:p>
          <a:p>
            <a:r>
              <a:rPr lang="da-DK" dirty="0" smtClean="0"/>
              <a:t>Tilbud om indlæggelse og behandling på Fjorden.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63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Går uden om det offentlige behandlingssystem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Jeg begynder at gå til ”Åben Rådgivning i LMS”</a:t>
            </a:r>
          </a:p>
          <a:p>
            <a:r>
              <a:rPr lang="da-DK" dirty="0" smtClean="0"/>
              <a:t>Går uden om det </a:t>
            </a:r>
            <a:r>
              <a:rPr lang="da-DK" dirty="0" smtClean="0"/>
              <a:t>offentlige system. </a:t>
            </a:r>
            <a:r>
              <a:rPr lang="da-DK" dirty="0" smtClean="0"/>
              <a:t>Sa</a:t>
            </a:r>
            <a:r>
              <a:rPr lang="da-DK" dirty="0" smtClean="0"/>
              <a:t>mmensætter selv et team. </a:t>
            </a:r>
          </a:p>
          <a:p>
            <a:r>
              <a:rPr lang="da-DK" dirty="0" smtClean="0"/>
              <a:t>Jeg er på daværende tidspunkt meget bevidst om, at jeg er syg og ønsker selv at få det bedre, men ved ikke hvordan. </a:t>
            </a:r>
          </a:p>
          <a:p>
            <a:r>
              <a:rPr lang="da-DK" dirty="0" smtClean="0"/>
              <a:t>Jeg begynder til psykoterapeut</a:t>
            </a:r>
            <a:r>
              <a:rPr lang="da-DK" b="1" dirty="0" smtClean="0"/>
              <a:t>. </a:t>
            </a:r>
          </a:p>
          <a:p>
            <a:r>
              <a:rPr lang="da-DK" dirty="0" smtClean="0"/>
              <a:t>Han spurgte til </a:t>
            </a:r>
            <a:r>
              <a:rPr lang="da-DK" b="1" dirty="0" smtClean="0"/>
              <a:t>mig</a:t>
            </a:r>
            <a:r>
              <a:rPr lang="da-DK" dirty="0" smtClean="0"/>
              <a:t> og ikke sygdommen.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/>
              <a:t>Han havde en anden tilgang. Han havde ikke fokus på mad og vægt, MEN fokus på, hvordan jeg havde det.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/>
              <a:t>Han </a:t>
            </a:r>
            <a:r>
              <a:rPr lang="da-DK" b="1" dirty="0" smtClean="0"/>
              <a:t>så, hørte, troede på mig, og viste mig tillid</a:t>
            </a:r>
            <a:r>
              <a:rPr lang="da-DK" dirty="0" smtClean="0"/>
              <a:t>. Alt det jeg havde brug for og ikke havde oplevet tidligere.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/>
              <a:t>Men vigtigst - Jeg blev behandlet, som </a:t>
            </a:r>
            <a:r>
              <a:rPr lang="da-DK" b="1" dirty="0" smtClean="0"/>
              <a:t>Michelle med anoreksi</a:t>
            </a:r>
            <a:r>
              <a:rPr lang="da-DK" dirty="0" smtClean="0"/>
              <a:t>, og ikke en anorektiker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659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Mit liv i dag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Jeg nyder livet med dets udfordringer.</a:t>
            </a:r>
          </a:p>
          <a:p>
            <a:r>
              <a:rPr lang="da-DK" dirty="0" smtClean="0"/>
              <a:t>Jeg har et godt forhold til min familie i dag. Masser af gode sociale relationer.  </a:t>
            </a:r>
            <a:endParaRPr lang="da-DK" dirty="0"/>
          </a:p>
          <a:p>
            <a:r>
              <a:rPr lang="da-DK" dirty="0" smtClean="0"/>
              <a:t>Er gravid</a:t>
            </a:r>
          </a:p>
          <a:p>
            <a:r>
              <a:rPr lang="da-DK" dirty="0" smtClean="0"/>
              <a:t>Jeg blev sidste år uddannet som Cand. Pæd. i pædagogisk psykologi. </a:t>
            </a:r>
          </a:p>
          <a:p>
            <a:r>
              <a:rPr lang="da-DK" dirty="0" smtClean="0"/>
              <a:t>Jeg arbejder, som specialpædagog for børn med dobbelt diagnoser her i Roskilde kommune.</a:t>
            </a:r>
          </a:p>
          <a:p>
            <a:r>
              <a:rPr lang="da-DK" dirty="0" smtClean="0"/>
              <a:t>Jeg er startet et nyt kapitel i mit liv, hvor jeg arbejder med at fortælle om min historie.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134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Følgevirkninger af mit sygdomsforløb/ behandlingsforløb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Jeg har i dag en stofskiftesygdom, og andre fysiske følgevirkninger.</a:t>
            </a:r>
          </a:p>
          <a:p>
            <a:r>
              <a:rPr lang="da-DK" dirty="0" smtClean="0"/>
              <a:t>Jeg er vred på mig selv over, at jeg kunne behandle min krop, som jeg gjorde. </a:t>
            </a:r>
          </a:p>
          <a:p>
            <a:r>
              <a:rPr lang="da-DK" dirty="0" smtClean="0"/>
              <a:t>Jeg er vred på et system, som jeg følte svigtede mig. </a:t>
            </a:r>
          </a:p>
          <a:p>
            <a:r>
              <a:rPr lang="da-DK" dirty="0" smtClean="0"/>
              <a:t>Jeg kæmper med de følgevirkninger den tvangsbehandling jeg har fået har sat i mig i form af angst, svigt, tillidsbrud.</a:t>
            </a:r>
          </a:p>
          <a:p>
            <a:r>
              <a:rPr lang="da-DK" dirty="0" smtClean="0"/>
              <a:t>Jeg har arbejdet </a:t>
            </a:r>
            <a:r>
              <a:rPr lang="da-DK" b="1" dirty="0" smtClean="0"/>
              <a:t>meget</a:t>
            </a:r>
            <a:r>
              <a:rPr lang="da-DK" dirty="0" smtClean="0"/>
              <a:t> med mig selv gået til: psykoterapeut, hos kognitiv psykolog, fået hypnose, akupunktur og zoneterapi</a:t>
            </a:r>
          </a:p>
          <a:p>
            <a:r>
              <a:rPr lang="da-DK" dirty="0" smtClean="0"/>
              <a:t>Jeg kæmper personligt med mine høje ambitioner, perfektionisme og mit til tider lave selvværd</a:t>
            </a:r>
          </a:p>
          <a:p>
            <a:r>
              <a:rPr lang="da-DK" dirty="0" smtClean="0"/>
              <a:t>Jeg kæmper mod tabuer og fordomme omkring, hvordan det er at have haft anoreksi.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231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Gode råd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Se mennesket bag spiseforstyrrelsen/ selvskaden. Se det, som en måde at personen håndterer svære følelser og tanker på.</a:t>
            </a:r>
          </a:p>
          <a:p>
            <a:r>
              <a:rPr lang="da-DK" dirty="0" smtClean="0"/>
              <a:t>Vær ikke alt for optaget af symptomet, men mere, hvad der udløser det, hvordan det kommer til udtryk hos den enkelte, og hvordan det påvirker personens liv.</a:t>
            </a:r>
          </a:p>
          <a:p>
            <a:r>
              <a:rPr lang="da-DK" dirty="0" smtClean="0"/>
              <a:t>Spørg til, hvordan personen har det uden at lede efter noget- vær åben nysgerrig.</a:t>
            </a:r>
          </a:p>
          <a:p>
            <a:r>
              <a:rPr lang="da-DK" dirty="0" smtClean="0"/>
              <a:t>Spørg til personens liv, ønsker, håb og drømme.</a:t>
            </a:r>
          </a:p>
          <a:p>
            <a:r>
              <a:rPr lang="da-DK" b="1" dirty="0" smtClean="0"/>
              <a:t>Men vigtigst - lyt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660550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732</Words>
  <Application>Microsoft Office PowerPoint</Application>
  <PresentationFormat>Skærmshow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Kontortema</vt:lpstr>
      <vt:lpstr>Oplæg Region Sjælland</vt:lpstr>
      <vt:lpstr>PowerPoint-præsentation</vt:lpstr>
      <vt:lpstr>Kontakten til behandlingssystemet</vt:lpstr>
      <vt:lpstr>Behandlingssystemet</vt:lpstr>
      <vt:lpstr>Går uden om det offentlige behandlingssystem</vt:lpstr>
      <vt:lpstr>Mit liv i dag</vt:lpstr>
      <vt:lpstr>Følgevirkninger af mit sygdomsforløb/ behandlingsforløb</vt:lpstr>
      <vt:lpstr>Gode råd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Oplæg Region Sjælland</dc:title>
  <dc:creator>Michelle Knuds</dc:creator>
  <cp:lastModifiedBy>Michelle Knuds</cp:lastModifiedBy>
  <cp:revision>6</cp:revision>
  <dcterms:created xsi:type="dcterms:W3CDTF">2016-04-12T13:41:19Z</dcterms:created>
  <dcterms:modified xsi:type="dcterms:W3CDTF">2016-04-14T18:21:05Z</dcterms:modified>
</cp:coreProperties>
</file>