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3084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1454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3135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8086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2151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169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3123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2096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0924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7359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3197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499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6127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7299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2738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5800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02AE7-408F-4679-B83C-ABA16C4AAC79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733B29-5411-4B6E-AA28-A3C3C55091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105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</p:sldLayoutIdLst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00" y="3105150"/>
            <a:ext cx="37338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018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15000">
        <p:fade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187" y="1404937"/>
            <a:ext cx="309562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167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5" y="2538412"/>
            <a:ext cx="25717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443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503" y="2400041"/>
            <a:ext cx="3094211" cy="203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78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584" y="1963732"/>
            <a:ext cx="2986216" cy="22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52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274" y="2500312"/>
            <a:ext cx="2835103" cy="213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379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725" y="2347912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87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811" y="2495550"/>
            <a:ext cx="447675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808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012" y="2628900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18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0000">
        <p:fade/>
      </p:transition>
    </mc:Choice>
    <mc:Fallback>
      <p:transition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Region Sjaelland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Ulla Christiansen</dc:creator>
  <cp:lastModifiedBy>Ulla Christiansen</cp:lastModifiedBy>
  <cp:revision>4</cp:revision>
  <dcterms:created xsi:type="dcterms:W3CDTF">2016-04-01T08:06:15Z</dcterms:created>
  <dcterms:modified xsi:type="dcterms:W3CDTF">2016-04-01T08:25:19Z</dcterms:modified>
</cp:coreProperties>
</file>