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9" autoAdjust="0"/>
    <p:restoredTop sz="94660" autoAdjust="0"/>
  </p:normalViewPr>
  <p:slideViewPr>
    <p:cSldViewPr>
      <p:cViewPr>
        <p:scale>
          <a:sx n="100" d="100"/>
          <a:sy n="100" d="100"/>
        </p:scale>
        <p:origin x="-666" y="372"/>
      </p:cViewPr>
      <p:guideLst>
        <p:guide orient="horz" pos="411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27584" y="1553792"/>
            <a:ext cx="7920880" cy="944628"/>
          </a:xfrm>
        </p:spPr>
        <p:txBody>
          <a:bodyPr>
            <a:normAutofit/>
          </a:bodyPr>
          <a:lstStyle>
            <a:lvl1pPr algn="l">
              <a:defRPr lang="da-DK" sz="3200" kern="1200" cap="all" baseline="0" dirty="0">
                <a:solidFill>
                  <a:srgbClr val="0F465C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764971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89" t="11949" r="8122"/>
          <a:stretch/>
        </p:blipFill>
        <p:spPr>
          <a:xfrm>
            <a:off x="0" y="0"/>
            <a:ext cx="9144000" cy="6038528"/>
          </a:xfrm>
          <a:prstGeom prst="rect">
            <a:avLst/>
          </a:prstGeom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827584" y="1553792"/>
            <a:ext cx="7920880" cy="944628"/>
          </a:xfrm>
        </p:spPr>
        <p:txBody>
          <a:bodyPr>
            <a:normAutofit/>
          </a:bodyPr>
          <a:lstStyle>
            <a:lvl1pPr algn="l">
              <a:defRPr lang="da-DK" sz="3200" kern="1200" cap="all" baseline="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091940"/>
            <a:ext cx="9144000" cy="276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573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887760"/>
            <a:ext cx="7427168" cy="38100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0" y="1620000"/>
            <a:ext cx="9144000" cy="3888000"/>
          </a:xfrm>
          <a:noFill/>
        </p:spPr>
        <p:txBody>
          <a:bodyPr lIns="792000" tIns="144000" rIns="540000"/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861981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2"/>
          <p:cNvSpPr>
            <a:spLocks noGrp="1"/>
          </p:cNvSpPr>
          <p:nvPr>
            <p:ph idx="12"/>
          </p:nvPr>
        </p:nvSpPr>
        <p:spPr>
          <a:xfrm>
            <a:off x="0" y="1620000"/>
            <a:ext cx="4499992" cy="3888000"/>
          </a:xfrm>
          <a:noFill/>
        </p:spPr>
        <p:txBody>
          <a:bodyPr lIns="360000" tIns="144000" rIns="540000"/>
          <a:lstStyle>
            <a:lvl1pPr marL="0" indent="0">
              <a:buFontTx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259632" y="887760"/>
            <a:ext cx="7427168" cy="38100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13" name="Pladsholder til indhold 2"/>
          <p:cNvSpPr>
            <a:spLocks noGrp="1"/>
          </p:cNvSpPr>
          <p:nvPr>
            <p:ph idx="13"/>
          </p:nvPr>
        </p:nvSpPr>
        <p:spPr>
          <a:xfrm>
            <a:off x="4644008" y="1628800"/>
            <a:ext cx="4499992" cy="3888000"/>
          </a:xfrm>
          <a:noFill/>
        </p:spPr>
        <p:txBody>
          <a:bodyPr lIns="360000" tIns="144000" rIns="540000"/>
          <a:lstStyle>
            <a:lvl1pPr marL="0" indent="0">
              <a:buFontTx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462981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 indholdsobjekt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indhold 2"/>
          <p:cNvSpPr>
            <a:spLocks noGrp="1"/>
          </p:cNvSpPr>
          <p:nvPr>
            <p:ph idx="12"/>
          </p:nvPr>
        </p:nvSpPr>
        <p:spPr>
          <a:xfrm>
            <a:off x="0" y="1620000"/>
            <a:ext cx="4499992" cy="3888000"/>
          </a:xfrm>
          <a:noFill/>
        </p:spPr>
        <p:txBody>
          <a:bodyPr lIns="360000" tIns="144000" rIns="540000"/>
          <a:lstStyle>
            <a:lvl1pPr marL="0" indent="0">
              <a:buFontTx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259632" y="887760"/>
            <a:ext cx="7427168" cy="38100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13" name="Pladsholder til indhold 2"/>
          <p:cNvSpPr>
            <a:spLocks noGrp="1"/>
          </p:cNvSpPr>
          <p:nvPr>
            <p:ph idx="13"/>
          </p:nvPr>
        </p:nvSpPr>
        <p:spPr>
          <a:xfrm>
            <a:off x="4644008" y="1628800"/>
            <a:ext cx="4499992" cy="3888000"/>
          </a:xfrm>
          <a:noFill/>
        </p:spPr>
        <p:txBody>
          <a:bodyPr lIns="360000" tIns="144000" rIns="540000"/>
          <a:lstStyle>
            <a:lvl1pPr marL="0" indent="0">
              <a:buFontTx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tabLst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781032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59632" y="887760"/>
            <a:ext cx="7427168" cy="38100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825252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94479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E04D8-2A44-48D7-A386-8BF27127A3F9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C47C-614F-449A-8498-12461021B24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84730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2" r:id="rId4"/>
    <p:sldLayoutId id="2147483660" r:id="rId5"/>
    <p:sldLayoutId id="2147483661" r:id="rId6"/>
    <p:sldLayoutId id="2147483663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Markedsmodning, proces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De væsentligste dele af materialet har været i høring (jf. resumé af høringssvar i skema)</a:t>
            </a:r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Materialet rettes til og sendes til endelig godkendelse i kommunerne (</a:t>
            </a:r>
            <a:r>
              <a:rPr lang="da-DK" dirty="0" err="1" smtClean="0"/>
              <a:t>mhp</a:t>
            </a:r>
            <a:r>
              <a:rPr lang="da-DK" dirty="0" smtClean="0"/>
              <a:t> politisk behandling) i oktober/november.</a:t>
            </a:r>
          </a:p>
          <a:p>
            <a:endParaRPr lang="da-DK" dirty="0" smtClean="0"/>
          </a:p>
          <a:p>
            <a:r>
              <a:rPr lang="da-DK" dirty="0" smtClean="0"/>
              <a:t>Offentliggøres i december.</a:t>
            </a:r>
            <a:endParaRPr lang="da-DK" dirty="0"/>
          </a:p>
          <a:p>
            <a:pPr marL="0" indent="0">
              <a:buNone/>
            </a:pPr>
            <a:r>
              <a:rPr lang="da-DK" dirty="0" smtClean="0"/>
              <a:t>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52926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Implementering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Der er et stort økonomisk potentiale i projektet. </a:t>
            </a:r>
          </a:p>
          <a:p>
            <a:endParaRPr lang="da-DK" dirty="0"/>
          </a:p>
          <a:p>
            <a:r>
              <a:rPr lang="da-DK" dirty="0" smtClean="0"/>
              <a:t>Der  forventes en gevinst på ca. 5 mio. kr. pr. år alene for Holbæk Kommune (10 % af forbrug), hvis aftalerne implementeres. </a:t>
            </a:r>
          </a:p>
          <a:p>
            <a:endParaRPr lang="da-DK" dirty="0"/>
          </a:p>
          <a:p>
            <a:r>
              <a:rPr lang="da-DK" dirty="0" smtClean="0"/>
              <a:t>Projektet får kun effekt, hvis kommunerne implementerer aftalerne – og dette kræver opbakning i hele organisationen.</a:t>
            </a:r>
          </a:p>
          <a:p>
            <a:endParaRPr lang="da-DK" dirty="0"/>
          </a:p>
          <a:p>
            <a:r>
              <a:rPr lang="da-DK" dirty="0" smtClean="0"/>
              <a:t>Kommunerne skal </a:t>
            </a:r>
            <a:r>
              <a:rPr lang="da-DK" u="sng" dirty="0" smtClean="0"/>
              <a:t>selv </a:t>
            </a:r>
            <a:r>
              <a:rPr lang="da-DK" dirty="0" smtClean="0"/>
              <a:t>implementere aftalerne.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7035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Holbæk STANDARD">
      <a:dk1>
        <a:srgbClr val="000000"/>
      </a:dk1>
      <a:lt1>
        <a:sysClr val="window" lastClr="FFFFFF"/>
      </a:lt1>
      <a:dk2>
        <a:srgbClr val="004161"/>
      </a:dk2>
      <a:lt2>
        <a:srgbClr val="EEECE1"/>
      </a:lt2>
      <a:accent1>
        <a:srgbClr val="156FA1"/>
      </a:accent1>
      <a:accent2>
        <a:srgbClr val="156FA1"/>
      </a:accent2>
      <a:accent3>
        <a:srgbClr val="156FA1"/>
      </a:accent3>
      <a:accent4>
        <a:srgbClr val="156FA1"/>
      </a:accent4>
      <a:accent5>
        <a:srgbClr val="156FA1"/>
      </a:accent5>
      <a:accent6>
        <a:srgbClr val="156FA1"/>
      </a:accent6>
      <a:hlink>
        <a:srgbClr val="156FA1"/>
      </a:hlink>
      <a:folHlink>
        <a:srgbClr val="156FA1"/>
      </a:folHlink>
    </a:clrScheme>
    <a:fontScheme name="Holbæk STANDARD">
      <a:majorFont>
        <a:latin typeface="Trebuchet MS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107</Words>
  <Application>Microsoft Office PowerPoint</Application>
  <PresentationFormat>Skærmshow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Markedsmodning, proces</vt:lpstr>
      <vt:lpstr>Implementering</vt:lpstr>
    </vt:vector>
  </TitlesOfParts>
  <Company>Holbæk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Per Diemer</dc:creator>
  <cp:lastModifiedBy>Povl Skov</cp:lastModifiedBy>
  <cp:revision>36</cp:revision>
  <dcterms:created xsi:type="dcterms:W3CDTF">2014-06-27T07:32:51Z</dcterms:created>
  <dcterms:modified xsi:type="dcterms:W3CDTF">2016-10-06T19:27:09Z</dcterms:modified>
</cp:coreProperties>
</file>